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98" autoAdjust="0"/>
    <p:restoredTop sz="94660"/>
  </p:normalViewPr>
  <p:slideViewPr>
    <p:cSldViewPr snapToGrid="0">
      <p:cViewPr>
        <p:scale>
          <a:sx n="105" d="100"/>
          <a:sy n="105" d="100"/>
        </p:scale>
        <p:origin x="1264" y="7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256A4C-0DD3-4794-A1F7-BA3F65AEEFC8}"/>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2321730-D83C-4CBB-B525-E8180252E0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C7ABE35-5C4F-4E6F-869A-BDF9F624B5B7}"/>
              </a:ext>
            </a:extLst>
          </p:cNvPr>
          <p:cNvSpPr>
            <a:spLocks noGrp="1"/>
          </p:cNvSpPr>
          <p:nvPr>
            <p:ph type="dt" sz="half" idx="10"/>
          </p:nvPr>
        </p:nvSpPr>
        <p:spPr/>
        <p:txBody>
          <a:bodyPr/>
          <a:lstStyle/>
          <a:p>
            <a:fld id="{07FD9576-D76E-433B-A61F-89E8EE1E7B0B}" type="datetimeFigureOut">
              <a:rPr lang="it-IT" smtClean="0"/>
              <a:t>25/02/24</a:t>
            </a:fld>
            <a:endParaRPr lang="it-IT"/>
          </a:p>
        </p:txBody>
      </p:sp>
      <p:sp>
        <p:nvSpPr>
          <p:cNvPr id="5" name="Segnaposto piè di pagina 4">
            <a:extLst>
              <a:ext uri="{FF2B5EF4-FFF2-40B4-BE49-F238E27FC236}">
                <a16:creationId xmlns:a16="http://schemas.microsoft.com/office/drawing/2014/main" id="{2EADC180-F7E4-4B51-800A-8174AE4B834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8046945-DC3B-41A9-983A-F50CBA46DB8B}"/>
              </a:ext>
            </a:extLst>
          </p:cNvPr>
          <p:cNvSpPr>
            <a:spLocks noGrp="1"/>
          </p:cNvSpPr>
          <p:nvPr>
            <p:ph type="sldNum" sz="quarter" idx="12"/>
          </p:nvPr>
        </p:nvSpPr>
        <p:spPr/>
        <p:txBody>
          <a:bodyPr/>
          <a:lstStyle/>
          <a:p>
            <a:fld id="{2DF23D0E-D2D9-4707-9888-86ECD6C0F40B}" type="slidenum">
              <a:rPr lang="it-IT" smtClean="0"/>
              <a:t>‹N°›</a:t>
            </a:fld>
            <a:endParaRPr lang="it-IT"/>
          </a:p>
        </p:txBody>
      </p:sp>
    </p:spTree>
    <p:extLst>
      <p:ext uri="{BB962C8B-B14F-4D97-AF65-F5344CB8AC3E}">
        <p14:creationId xmlns:p14="http://schemas.microsoft.com/office/powerpoint/2010/main" val="1735431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EBEBD4-5BE7-4A75-820B-4F095F05A9B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30FFA0E-E85E-4253-8A5B-B3B654467965}"/>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0C5711F-33EA-4CC4-85F9-CEF019CE2FC2}"/>
              </a:ext>
            </a:extLst>
          </p:cNvPr>
          <p:cNvSpPr>
            <a:spLocks noGrp="1"/>
          </p:cNvSpPr>
          <p:nvPr>
            <p:ph type="dt" sz="half" idx="10"/>
          </p:nvPr>
        </p:nvSpPr>
        <p:spPr/>
        <p:txBody>
          <a:bodyPr/>
          <a:lstStyle/>
          <a:p>
            <a:fld id="{07FD9576-D76E-433B-A61F-89E8EE1E7B0B}" type="datetimeFigureOut">
              <a:rPr lang="it-IT" smtClean="0"/>
              <a:t>25/02/24</a:t>
            </a:fld>
            <a:endParaRPr lang="it-IT"/>
          </a:p>
        </p:txBody>
      </p:sp>
      <p:sp>
        <p:nvSpPr>
          <p:cNvPr id="5" name="Segnaposto piè di pagina 4">
            <a:extLst>
              <a:ext uri="{FF2B5EF4-FFF2-40B4-BE49-F238E27FC236}">
                <a16:creationId xmlns:a16="http://schemas.microsoft.com/office/drawing/2014/main" id="{A9EE3676-030A-4418-B835-46E73BEB068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C52D9FD-1CC1-4DEB-A14A-CAB887642827}"/>
              </a:ext>
            </a:extLst>
          </p:cNvPr>
          <p:cNvSpPr>
            <a:spLocks noGrp="1"/>
          </p:cNvSpPr>
          <p:nvPr>
            <p:ph type="sldNum" sz="quarter" idx="12"/>
          </p:nvPr>
        </p:nvSpPr>
        <p:spPr/>
        <p:txBody>
          <a:bodyPr/>
          <a:lstStyle/>
          <a:p>
            <a:fld id="{2DF23D0E-D2D9-4707-9888-86ECD6C0F40B}" type="slidenum">
              <a:rPr lang="it-IT" smtClean="0"/>
              <a:t>‹N°›</a:t>
            </a:fld>
            <a:endParaRPr lang="it-IT"/>
          </a:p>
        </p:txBody>
      </p:sp>
    </p:spTree>
    <p:extLst>
      <p:ext uri="{BB962C8B-B14F-4D97-AF65-F5344CB8AC3E}">
        <p14:creationId xmlns:p14="http://schemas.microsoft.com/office/powerpoint/2010/main" val="855271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9E9E9E6-F30D-4C65-AFC8-0972A3EB853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27BC446-10FB-43CA-981E-4ED191870B42}"/>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E27E28B-9CF0-4DEA-B63B-8360ABA57854}"/>
              </a:ext>
            </a:extLst>
          </p:cNvPr>
          <p:cNvSpPr>
            <a:spLocks noGrp="1"/>
          </p:cNvSpPr>
          <p:nvPr>
            <p:ph type="dt" sz="half" idx="10"/>
          </p:nvPr>
        </p:nvSpPr>
        <p:spPr/>
        <p:txBody>
          <a:bodyPr/>
          <a:lstStyle/>
          <a:p>
            <a:fld id="{07FD9576-D76E-433B-A61F-89E8EE1E7B0B}" type="datetimeFigureOut">
              <a:rPr lang="it-IT" smtClean="0"/>
              <a:t>25/02/24</a:t>
            </a:fld>
            <a:endParaRPr lang="it-IT"/>
          </a:p>
        </p:txBody>
      </p:sp>
      <p:sp>
        <p:nvSpPr>
          <p:cNvPr id="5" name="Segnaposto piè di pagina 4">
            <a:extLst>
              <a:ext uri="{FF2B5EF4-FFF2-40B4-BE49-F238E27FC236}">
                <a16:creationId xmlns:a16="http://schemas.microsoft.com/office/drawing/2014/main" id="{63C9188D-36B7-45F2-A098-A9302826A05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441CC76-D1DC-4965-B42C-93D2F393C293}"/>
              </a:ext>
            </a:extLst>
          </p:cNvPr>
          <p:cNvSpPr>
            <a:spLocks noGrp="1"/>
          </p:cNvSpPr>
          <p:nvPr>
            <p:ph type="sldNum" sz="quarter" idx="12"/>
          </p:nvPr>
        </p:nvSpPr>
        <p:spPr/>
        <p:txBody>
          <a:bodyPr/>
          <a:lstStyle/>
          <a:p>
            <a:fld id="{2DF23D0E-D2D9-4707-9888-86ECD6C0F40B}" type="slidenum">
              <a:rPr lang="it-IT" smtClean="0"/>
              <a:t>‹N°›</a:t>
            </a:fld>
            <a:endParaRPr lang="it-IT"/>
          </a:p>
        </p:txBody>
      </p:sp>
    </p:spTree>
    <p:extLst>
      <p:ext uri="{BB962C8B-B14F-4D97-AF65-F5344CB8AC3E}">
        <p14:creationId xmlns:p14="http://schemas.microsoft.com/office/powerpoint/2010/main" val="2705195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D562C7-7DC2-4543-9D8D-A62ED821043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C3E0869-58F6-4535-89E9-7699EAF12D3A}"/>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C9F8B43-0CC1-401A-A44C-27D188A9C41B}"/>
              </a:ext>
            </a:extLst>
          </p:cNvPr>
          <p:cNvSpPr>
            <a:spLocks noGrp="1"/>
          </p:cNvSpPr>
          <p:nvPr>
            <p:ph type="dt" sz="half" idx="10"/>
          </p:nvPr>
        </p:nvSpPr>
        <p:spPr/>
        <p:txBody>
          <a:bodyPr/>
          <a:lstStyle/>
          <a:p>
            <a:fld id="{07FD9576-D76E-433B-A61F-89E8EE1E7B0B}" type="datetimeFigureOut">
              <a:rPr lang="it-IT" smtClean="0"/>
              <a:t>25/02/24</a:t>
            </a:fld>
            <a:endParaRPr lang="it-IT"/>
          </a:p>
        </p:txBody>
      </p:sp>
      <p:sp>
        <p:nvSpPr>
          <p:cNvPr id="5" name="Segnaposto piè di pagina 4">
            <a:extLst>
              <a:ext uri="{FF2B5EF4-FFF2-40B4-BE49-F238E27FC236}">
                <a16:creationId xmlns:a16="http://schemas.microsoft.com/office/drawing/2014/main" id="{6541352D-3151-4AB2-91CA-0E08FC0D7C7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C56AA64-7226-4808-905A-58C16C3CAC0F}"/>
              </a:ext>
            </a:extLst>
          </p:cNvPr>
          <p:cNvSpPr>
            <a:spLocks noGrp="1"/>
          </p:cNvSpPr>
          <p:nvPr>
            <p:ph type="sldNum" sz="quarter" idx="12"/>
          </p:nvPr>
        </p:nvSpPr>
        <p:spPr/>
        <p:txBody>
          <a:bodyPr/>
          <a:lstStyle/>
          <a:p>
            <a:fld id="{2DF23D0E-D2D9-4707-9888-86ECD6C0F40B}" type="slidenum">
              <a:rPr lang="it-IT" smtClean="0"/>
              <a:t>‹N°›</a:t>
            </a:fld>
            <a:endParaRPr lang="it-IT"/>
          </a:p>
        </p:txBody>
      </p:sp>
    </p:spTree>
    <p:extLst>
      <p:ext uri="{BB962C8B-B14F-4D97-AF65-F5344CB8AC3E}">
        <p14:creationId xmlns:p14="http://schemas.microsoft.com/office/powerpoint/2010/main" val="2088570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8D6477-B6DD-483F-ADEA-D2D27B56AAF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31D1894D-AE53-4620-968C-BCCE7137C9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E1795E4-6EC2-447C-9B2F-7EC4249EDA3F}"/>
              </a:ext>
            </a:extLst>
          </p:cNvPr>
          <p:cNvSpPr>
            <a:spLocks noGrp="1"/>
          </p:cNvSpPr>
          <p:nvPr>
            <p:ph type="dt" sz="half" idx="10"/>
          </p:nvPr>
        </p:nvSpPr>
        <p:spPr/>
        <p:txBody>
          <a:bodyPr/>
          <a:lstStyle/>
          <a:p>
            <a:fld id="{07FD9576-D76E-433B-A61F-89E8EE1E7B0B}" type="datetimeFigureOut">
              <a:rPr lang="it-IT" smtClean="0"/>
              <a:t>25/02/24</a:t>
            </a:fld>
            <a:endParaRPr lang="it-IT"/>
          </a:p>
        </p:txBody>
      </p:sp>
      <p:sp>
        <p:nvSpPr>
          <p:cNvPr id="5" name="Segnaposto piè di pagina 4">
            <a:extLst>
              <a:ext uri="{FF2B5EF4-FFF2-40B4-BE49-F238E27FC236}">
                <a16:creationId xmlns:a16="http://schemas.microsoft.com/office/drawing/2014/main" id="{E0102F1C-7830-42D7-AA36-2AB4EA996CC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33F48ED-D767-468E-BA1D-7B7842487EE7}"/>
              </a:ext>
            </a:extLst>
          </p:cNvPr>
          <p:cNvSpPr>
            <a:spLocks noGrp="1"/>
          </p:cNvSpPr>
          <p:nvPr>
            <p:ph type="sldNum" sz="quarter" idx="12"/>
          </p:nvPr>
        </p:nvSpPr>
        <p:spPr/>
        <p:txBody>
          <a:bodyPr/>
          <a:lstStyle/>
          <a:p>
            <a:fld id="{2DF23D0E-D2D9-4707-9888-86ECD6C0F40B}" type="slidenum">
              <a:rPr lang="it-IT" smtClean="0"/>
              <a:t>‹N°›</a:t>
            </a:fld>
            <a:endParaRPr lang="it-IT"/>
          </a:p>
        </p:txBody>
      </p:sp>
    </p:spTree>
    <p:extLst>
      <p:ext uri="{BB962C8B-B14F-4D97-AF65-F5344CB8AC3E}">
        <p14:creationId xmlns:p14="http://schemas.microsoft.com/office/powerpoint/2010/main" val="2823004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4A83FE-BD13-4824-B2AE-3FE784C39D8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38BF2F5-D817-4E50-B422-1183E1DD62B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3387474-C7C3-4605-9B16-3501C70212D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6D4AD99-C085-4933-94C9-F247613BD139}"/>
              </a:ext>
            </a:extLst>
          </p:cNvPr>
          <p:cNvSpPr>
            <a:spLocks noGrp="1"/>
          </p:cNvSpPr>
          <p:nvPr>
            <p:ph type="dt" sz="half" idx="10"/>
          </p:nvPr>
        </p:nvSpPr>
        <p:spPr/>
        <p:txBody>
          <a:bodyPr/>
          <a:lstStyle/>
          <a:p>
            <a:fld id="{07FD9576-D76E-433B-A61F-89E8EE1E7B0B}" type="datetimeFigureOut">
              <a:rPr lang="it-IT" smtClean="0"/>
              <a:t>25/02/24</a:t>
            </a:fld>
            <a:endParaRPr lang="it-IT"/>
          </a:p>
        </p:txBody>
      </p:sp>
      <p:sp>
        <p:nvSpPr>
          <p:cNvPr id="6" name="Segnaposto piè di pagina 5">
            <a:extLst>
              <a:ext uri="{FF2B5EF4-FFF2-40B4-BE49-F238E27FC236}">
                <a16:creationId xmlns:a16="http://schemas.microsoft.com/office/drawing/2014/main" id="{CA95EF63-50F8-4707-857C-3B055F07817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7D9675D-FA4E-4447-A6BE-FCF0373FE688}"/>
              </a:ext>
            </a:extLst>
          </p:cNvPr>
          <p:cNvSpPr>
            <a:spLocks noGrp="1"/>
          </p:cNvSpPr>
          <p:nvPr>
            <p:ph type="sldNum" sz="quarter" idx="12"/>
          </p:nvPr>
        </p:nvSpPr>
        <p:spPr/>
        <p:txBody>
          <a:bodyPr/>
          <a:lstStyle/>
          <a:p>
            <a:fld id="{2DF23D0E-D2D9-4707-9888-86ECD6C0F40B}" type="slidenum">
              <a:rPr lang="it-IT" smtClean="0"/>
              <a:t>‹N°›</a:t>
            </a:fld>
            <a:endParaRPr lang="it-IT"/>
          </a:p>
        </p:txBody>
      </p:sp>
    </p:spTree>
    <p:extLst>
      <p:ext uri="{BB962C8B-B14F-4D97-AF65-F5344CB8AC3E}">
        <p14:creationId xmlns:p14="http://schemas.microsoft.com/office/powerpoint/2010/main" val="3217500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A16FE9-947F-47AB-8CC3-452DF6F6C03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5E23BB2-55BD-472D-BCFE-32FEAF2E8A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FAC0F69E-2CF7-4508-8B2D-C7C24E054EE9}"/>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835C8FD-4B1A-480E-8DE7-2C8929817A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66BB432A-1619-4125-AA24-4FBDBF00683A}"/>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4F5340A0-B634-434A-B944-300847BCF970}"/>
              </a:ext>
            </a:extLst>
          </p:cNvPr>
          <p:cNvSpPr>
            <a:spLocks noGrp="1"/>
          </p:cNvSpPr>
          <p:nvPr>
            <p:ph type="dt" sz="half" idx="10"/>
          </p:nvPr>
        </p:nvSpPr>
        <p:spPr/>
        <p:txBody>
          <a:bodyPr/>
          <a:lstStyle/>
          <a:p>
            <a:fld id="{07FD9576-D76E-433B-A61F-89E8EE1E7B0B}" type="datetimeFigureOut">
              <a:rPr lang="it-IT" smtClean="0"/>
              <a:t>25/02/24</a:t>
            </a:fld>
            <a:endParaRPr lang="it-IT"/>
          </a:p>
        </p:txBody>
      </p:sp>
      <p:sp>
        <p:nvSpPr>
          <p:cNvPr id="8" name="Segnaposto piè di pagina 7">
            <a:extLst>
              <a:ext uri="{FF2B5EF4-FFF2-40B4-BE49-F238E27FC236}">
                <a16:creationId xmlns:a16="http://schemas.microsoft.com/office/drawing/2014/main" id="{08BBBABB-A152-4F0D-8835-0CC5980CF43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B465CC4-9C91-454C-B584-C85B89D7C742}"/>
              </a:ext>
            </a:extLst>
          </p:cNvPr>
          <p:cNvSpPr>
            <a:spLocks noGrp="1"/>
          </p:cNvSpPr>
          <p:nvPr>
            <p:ph type="sldNum" sz="quarter" idx="12"/>
          </p:nvPr>
        </p:nvSpPr>
        <p:spPr/>
        <p:txBody>
          <a:bodyPr/>
          <a:lstStyle/>
          <a:p>
            <a:fld id="{2DF23D0E-D2D9-4707-9888-86ECD6C0F40B}" type="slidenum">
              <a:rPr lang="it-IT" smtClean="0"/>
              <a:t>‹N°›</a:t>
            </a:fld>
            <a:endParaRPr lang="it-IT"/>
          </a:p>
        </p:txBody>
      </p:sp>
    </p:spTree>
    <p:extLst>
      <p:ext uri="{BB962C8B-B14F-4D97-AF65-F5344CB8AC3E}">
        <p14:creationId xmlns:p14="http://schemas.microsoft.com/office/powerpoint/2010/main" val="253633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079CE3-C965-4CA3-9025-AC54CD4B2D6B}"/>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B86D72E-E006-4A95-8D8D-9B8711C1F2FC}"/>
              </a:ext>
            </a:extLst>
          </p:cNvPr>
          <p:cNvSpPr>
            <a:spLocks noGrp="1"/>
          </p:cNvSpPr>
          <p:nvPr>
            <p:ph type="dt" sz="half" idx="10"/>
          </p:nvPr>
        </p:nvSpPr>
        <p:spPr/>
        <p:txBody>
          <a:bodyPr/>
          <a:lstStyle/>
          <a:p>
            <a:fld id="{07FD9576-D76E-433B-A61F-89E8EE1E7B0B}" type="datetimeFigureOut">
              <a:rPr lang="it-IT" smtClean="0"/>
              <a:t>25/02/24</a:t>
            </a:fld>
            <a:endParaRPr lang="it-IT"/>
          </a:p>
        </p:txBody>
      </p:sp>
      <p:sp>
        <p:nvSpPr>
          <p:cNvPr id="4" name="Segnaposto piè di pagina 3">
            <a:extLst>
              <a:ext uri="{FF2B5EF4-FFF2-40B4-BE49-F238E27FC236}">
                <a16:creationId xmlns:a16="http://schemas.microsoft.com/office/drawing/2014/main" id="{72908B83-9FD2-4E5C-8055-D80A06CBD68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5026C591-87D4-4890-B30C-684A5B8CF327}"/>
              </a:ext>
            </a:extLst>
          </p:cNvPr>
          <p:cNvSpPr>
            <a:spLocks noGrp="1"/>
          </p:cNvSpPr>
          <p:nvPr>
            <p:ph type="sldNum" sz="quarter" idx="12"/>
          </p:nvPr>
        </p:nvSpPr>
        <p:spPr/>
        <p:txBody>
          <a:bodyPr/>
          <a:lstStyle/>
          <a:p>
            <a:fld id="{2DF23D0E-D2D9-4707-9888-86ECD6C0F40B}" type="slidenum">
              <a:rPr lang="it-IT" smtClean="0"/>
              <a:t>‹N°›</a:t>
            </a:fld>
            <a:endParaRPr lang="it-IT"/>
          </a:p>
        </p:txBody>
      </p:sp>
    </p:spTree>
    <p:extLst>
      <p:ext uri="{BB962C8B-B14F-4D97-AF65-F5344CB8AC3E}">
        <p14:creationId xmlns:p14="http://schemas.microsoft.com/office/powerpoint/2010/main" val="1486682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69DEB3C-8F4D-4E58-BEB8-A2DC6E458E78}"/>
              </a:ext>
            </a:extLst>
          </p:cNvPr>
          <p:cNvSpPr>
            <a:spLocks noGrp="1"/>
          </p:cNvSpPr>
          <p:nvPr>
            <p:ph type="dt" sz="half" idx="10"/>
          </p:nvPr>
        </p:nvSpPr>
        <p:spPr/>
        <p:txBody>
          <a:bodyPr/>
          <a:lstStyle/>
          <a:p>
            <a:fld id="{07FD9576-D76E-433B-A61F-89E8EE1E7B0B}" type="datetimeFigureOut">
              <a:rPr lang="it-IT" smtClean="0"/>
              <a:t>25/02/24</a:t>
            </a:fld>
            <a:endParaRPr lang="it-IT"/>
          </a:p>
        </p:txBody>
      </p:sp>
      <p:sp>
        <p:nvSpPr>
          <p:cNvPr id="3" name="Segnaposto piè di pagina 2">
            <a:extLst>
              <a:ext uri="{FF2B5EF4-FFF2-40B4-BE49-F238E27FC236}">
                <a16:creationId xmlns:a16="http://schemas.microsoft.com/office/drawing/2014/main" id="{8F9B4FFD-1C1E-46B4-A254-C751CC261BD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C860F22F-BA07-41B1-82F4-5DA3A2B88EEB}"/>
              </a:ext>
            </a:extLst>
          </p:cNvPr>
          <p:cNvSpPr>
            <a:spLocks noGrp="1"/>
          </p:cNvSpPr>
          <p:nvPr>
            <p:ph type="sldNum" sz="quarter" idx="12"/>
          </p:nvPr>
        </p:nvSpPr>
        <p:spPr/>
        <p:txBody>
          <a:bodyPr/>
          <a:lstStyle/>
          <a:p>
            <a:fld id="{2DF23D0E-D2D9-4707-9888-86ECD6C0F40B}" type="slidenum">
              <a:rPr lang="it-IT" smtClean="0"/>
              <a:t>‹N°›</a:t>
            </a:fld>
            <a:endParaRPr lang="it-IT"/>
          </a:p>
        </p:txBody>
      </p:sp>
    </p:spTree>
    <p:extLst>
      <p:ext uri="{BB962C8B-B14F-4D97-AF65-F5344CB8AC3E}">
        <p14:creationId xmlns:p14="http://schemas.microsoft.com/office/powerpoint/2010/main" val="257081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A6C87-DA09-415F-B645-377DC8385EE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22A32AF-26E8-4984-8E93-D830D4110A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A503AB8-FA29-4E5B-A98C-CE38320C2B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C91C58B-4F52-4230-907E-92EDD4D81A58}"/>
              </a:ext>
            </a:extLst>
          </p:cNvPr>
          <p:cNvSpPr>
            <a:spLocks noGrp="1"/>
          </p:cNvSpPr>
          <p:nvPr>
            <p:ph type="dt" sz="half" idx="10"/>
          </p:nvPr>
        </p:nvSpPr>
        <p:spPr/>
        <p:txBody>
          <a:bodyPr/>
          <a:lstStyle/>
          <a:p>
            <a:fld id="{07FD9576-D76E-433B-A61F-89E8EE1E7B0B}" type="datetimeFigureOut">
              <a:rPr lang="it-IT" smtClean="0"/>
              <a:t>25/02/24</a:t>
            </a:fld>
            <a:endParaRPr lang="it-IT"/>
          </a:p>
        </p:txBody>
      </p:sp>
      <p:sp>
        <p:nvSpPr>
          <p:cNvPr id="6" name="Segnaposto piè di pagina 5">
            <a:extLst>
              <a:ext uri="{FF2B5EF4-FFF2-40B4-BE49-F238E27FC236}">
                <a16:creationId xmlns:a16="http://schemas.microsoft.com/office/drawing/2014/main" id="{755C7EE2-28EC-49CD-ABC5-F92C76B6B35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1BE9404-702A-481B-A330-F4F6446F93D7}"/>
              </a:ext>
            </a:extLst>
          </p:cNvPr>
          <p:cNvSpPr>
            <a:spLocks noGrp="1"/>
          </p:cNvSpPr>
          <p:nvPr>
            <p:ph type="sldNum" sz="quarter" idx="12"/>
          </p:nvPr>
        </p:nvSpPr>
        <p:spPr/>
        <p:txBody>
          <a:bodyPr/>
          <a:lstStyle/>
          <a:p>
            <a:fld id="{2DF23D0E-D2D9-4707-9888-86ECD6C0F40B}" type="slidenum">
              <a:rPr lang="it-IT" smtClean="0"/>
              <a:t>‹N°›</a:t>
            </a:fld>
            <a:endParaRPr lang="it-IT"/>
          </a:p>
        </p:txBody>
      </p:sp>
    </p:spTree>
    <p:extLst>
      <p:ext uri="{BB962C8B-B14F-4D97-AF65-F5344CB8AC3E}">
        <p14:creationId xmlns:p14="http://schemas.microsoft.com/office/powerpoint/2010/main" val="3516104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426795-2429-4C61-8CA7-29DE259D3FF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8A02FAA-DB6F-496D-A7AD-9A98ABA30D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08F610B-C1E2-4983-9F2E-009CB74429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F140816-17CD-462E-B62D-8BBD22867361}"/>
              </a:ext>
            </a:extLst>
          </p:cNvPr>
          <p:cNvSpPr>
            <a:spLocks noGrp="1"/>
          </p:cNvSpPr>
          <p:nvPr>
            <p:ph type="dt" sz="half" idx="10"/>
          </p:nvPr>
        </p:nvSpPr>
        <p:spPr/>
        <p:txBody>
          <a:bodyPr/>
          <a:lstStyle/>
          <a:p>
            <a:fld id="{07FD9576-D76E-433B-A61F-89E8EE1E7B0B}" type="datetimeFigureOut">
              <a:rPr lang="it-IT" smtClean="0"/>
              <a:t>25/02/24</a:t>
            </a:fld>
            <a:endParaRPr lang="it-IT"/>
          </a:p>
        </p:txBody>
      </p:sp>
      <p:sp>
        <p:nvSpPr>
          <p:cNvPr id="6" name="Segnaposto piè di pagina 5">
            <a:extLst>
              <a:ext uri="{FF2B5EF4-FFF2-40B4-BE49-F238E27FC236}">
                <a16:creationId xmlns:a16="http://schemas.microsoft.com/office/drawing/2014/main" id="{7B585A2E-004C-4ABD-AD22-D42A931CB90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6C1B9C8-23FB-4C77-A968-F8631AC3D921}"/>
              </a:ext>
            </a:extLst>
          </p:cNvPr>
          <p:cNvSpPr>
            <a:spLocks noGrp="1"/>
          </p:cNvSpPr>
          <p:nvPr>
            <p:ph type="sldNum" sz="quarter" idx="12"/>
          </p:nvPr>
        </p:nvSpPr>
        <p:spPr/>
        <p:txBody>
          <a:bodyPr/>
          <a:lstStyle/>
          <a:p>
            <a:fld id="{2DF23D0E-D2D9-4707-9888-86ECD6C0F40B}" type="slidenum">
              <a:rPr lang="it-IT" smtClean="0"/>
              <a:t>‹N°›</a:t>
            </a:fld>
            <a:endParaRPr lang="it-IT"/>
          </a:p>
        </p:txBody>
      </p:sp>
    </p:spTree>
    <p:extLst>
      <p:ext uri="{BB962C8B-B14F-4D97-AF65-F5344CB8AC3E}">
        <p14:creationId xmlns:p14="http://schemas.microsoft.com/office/powerpoint/2010/main" val="2751984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598AD0A-6014-428E-9CC4-4B86E6F9D1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F387437-D97B-40F4-AA2C-88D5DD3316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F31B990-0BA2-4B8F-89C9-077398CC7C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D9576-D76E-433B-A61F-89E8EE1E7B0B}" type="datetimeFigureOut">
              <a:rPr lang="it-IT" smtClean="0"/>
              <a:t>25/02/24</a:t>
            </a:fld>
            <a:endParaRPr lang="it-IT"/>
          </a:p>
        </p:txBody>
      </p:sp>
      <p:sp>
        <p:nvSpPr>
          <p:cNvPr id="5" name="Segnaposto piè di pagina 4">
            <a:extLst>
              <a:ext uri="{FF2B5EF4-FFF2-40B4-BE49-F238E27FC236}">
                <a16:creationId xmlns:a16="http://schemas.microsoft.com/office/drawing/2014/main" id="{FFF74C29-1F35-4049-A1DC-2E6217C25D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6D8BE8A1-681C-4D85-AC07-BB43759B67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23D0E-D2D9-4707-9888-86ECD6C0F40B}" type="slidenum">
              <a:rPr lang="it-IT" smtClean="0"/>
              <a:t>‹N°›</a:t>
            </a:fld>
            <a:endParaRPr lang="it-IT"/>
          </a:p>
        </p:txBody>
      </p:sp>
    </p:spTree>
    <p:extLst>
      <p:ext uri="{BB962C8B-B14F-4D97-AF65-F5344CB8AC3E}">
        <p14:creationId xmlns:p14="http://schemas.microsoft.com/office/powerpoint/2010/main" val="3798124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A7FEC552-0E50-4679-AAA8-27FE8981F2DF}"/>
              </a:ext>
            </a:extLst>
          </p:cNvPr>
          <p:cNvGraphicFramePr>
            <a:graphicFrameLocks noGrp="1"/>
          </p:cNvGraphicFramePr>
          <p:nvPr>
            <p:extLst>
              <p:ext uri="{D42A27DB-BD31-4B8C-83A1-F6EECF244321}">
                <p14:modId xmlns:p14="http://schemas.microsoft.com/office/powerpoint/2010/main" val="1692348948"/>
              </p:ext>
            </p:extLst>
          </p:nvPr>
        </p:nvGraphicFramePr>
        <p:xfrm>
          <a:off x="173862" y="60272"/>
          <a:ext cx="8575830" cy="6411544"/>
        </p:xfrm>
        <a:graphic>
          <a:graphicData uri="http://schemas.openxmlformats.org/drawingml/2006/table">
            <a:tbl>
              <a:tblPr>
                <a:tableStyleId>{69CF1AB2-1976-4502-BF36-3FF5EA218861}</a:tableStyleId>
              </a:tblPr>
              <a:tblGrid>
                <a:gridCol w="2441360">
                  <a:extLst>
                    <a:ext uri="{9D8B030D-6E8A-4147-A177-3AD203B41FA5}">
                      <a16:colId xmlns:a16="http://schemas.microsoft.com/office/drawing/2014/main" val="3193142773"/>
                    </a:ext>
                  </a:extLst>
                </a:gridCol>
                <a:gridCol w="6134470">
                  <a:extLst>
                    <a:ext uri="{9D8B030D-6E8A-4147-A177-3AD203B41FA5}">
                      <a16:colId xmlns:a16="http://schemas.microsoft.com/office/drawing/2014/main" val="44813931"/>
                    </a:ext>
                  </a:extLst>
                </a:gridCol>
              </a:tblGrid>
              <a:tr h="1266650">
                <a:tc>
                  <a:txBody>
                    <a:bodyPr/>
                    <a:lstStyle/>
                    <a:p>
                      <a:pPr marL="108000" algn="l" fontAlgn="b"/>
                      <a:r>
                        <a:rPr lang="en-US" sz="1800" b="1" u="none" strike="noStrike" noProof="0" dirty="0">
                          <a:effectLst/>
                        </a:rPr>
                        <a:t>Nom de auteur</a:t>
                      </a:r>
                      <a:endParaRPr lang="en-US" sz="1800" b="1" i="0" u="none" strike="noStrike" noProof="0"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marL="108000" algn="ctr" rtl="0" fontAlgn="b"/>
                      <a:r>
                        <a:rPr lang="fr-FR" sz="1800" b="0" i="0" u="none" strike="noStrike" kern="1200" noProof="0" dirty="0" err="1">
                          <a:solidFill>
                            <a:srgbClr val="000000"/>
                          </a:solidFill>
                          <a:effectLst/>
                          <a:latin typeface="Times New Roman" panose="02020603050405020304" pitchFamily="18" charset="0"/>
                          <a:ea typeface="+mn-ea"/>
                          <a:cs typeface="Times New Roman" panose="02020603050405020304" pitchFamily="18" charset="0"/>
                        </a:rPr>
                        <a:t>Soeur</a:t>
                      </a:r>
                      <a:r>
                        <a:rPr lang="fr-FR" sz="1800" b="0" i="0" u="none" strike="noStrike" kern="1200" noProof="0" dirty="0">
                          <a:solidFill>
                            <a:srgbClr val="000000"/>
                          </a:solidFill>
                          <a:effectLst/>
                          <a:latin typeface="Times New Roman" panose="02020603050405020304" pitchFamily="18" charset="0"/>
                          <a:ea typeface="+mn-ea"/>
                          <a:cs typeface="Times New Roman" panose="02020603050405020304" pitchFamily="18" charset="0"/>
                        </a:rPr>
                        <a:t> Marie </a:t>
                      </a:r>
                      <a:r>
                        <a:rPr lang="fr-FR" sz="1800" b="0" i="0" u="none" strike="noStrike" kern="1200" noProof="0" dirty="0" err="1">
                          <a:solidFill>
                            <a:srgbClr val="000000"/>
                          </a:solidFill>
                          <a:effectLst/>
                          <a:latin typeface="Times New Roman" panose="02020603050405020304" pitchFamily="18" charset="0"/>
                          <a:ea typeface="+mn-ea"/>
                          <a:cs typeface="Times New Roman" panose="02020603050405020304" pitchFamily="18" charset="0"/>
                        </a:rPr>
                        <a:t>Pépyne</a:t>
                      </a:r>
                      <a:r>
                        <a:rPr lang="fr-FR" sz="1800" b="0" i="0" u="none" strike="noStrike" kern="1200" noProof="0" dirty="0">
                          <a:solidFill>
                            <a:srgbClr val="000000"/>
                          </a:solidFill>
                          <a:effectLst/>
                          <a:latin typeface="Times New Roman" panose="02020603050405020304" pitchFamily="18" charset="0"/>
                          <a:ea typeface="+mn-ea"/>
                          <a:cs typeface="Times New Roman" panose="02020603050405020304" pitchFamily="18" charset="0"/>
                        </a:rPr>
                        <a:t> Claudia MATENDAKAMA </a:t>
                      </a:r>
                    </a:p>
                    <a:p>
                      <a:pPr marL="108000" algn="ctr" rtl="0" fontAlgn="b"/>
                      <a:r>
                        <a:rPr lang="fr-FR" sz="1800" b="0" i="0" u="none" strike="noStrike" kern="1200" noProof="0" dirty="0">
                          <a:solidFill>
                            <a:srgbClr val="000000"/>
                          </a:solidFill>
                          <a:effectLst/>
                          <a:latin typeface="Times New Roman" panose="02020603050405020304" pitchFamily="18" charset="0"/>
                          <a:ea typeface="+mn-ea"/>
                          <a:cs typeface="Times New Roman" panose="02020603050405020304" pitchFamily="18" charset="0"/>
                        </a:rPr>
                        <a:t>Filles du Saint Cœur de Marie</a:t>
                      </a:r>
                    </a:p>
                  </a:txBody>
                  <a:tcPr marL="7620" marR="7620" marT="7620" marB="0"/>
                </a:tc>
                <a:extLst>
                  <a:ext uri="{0D108BD9-81ED-4DB2-BD59-A6C34878D82A}">
                    <a16:rowId xmlns:a16="http://schemas.microsoft.com/office/drawing/2014/main" val="278172125"/>
                  </a:ext>
                </a:extLst>
              </a:tr>
              <a:tr h="1266650">
                <a:tc>
                  <a:txBody>
                    <a:bodyPr/>
                    <a:lstStyle/>
                    <a:p>
                      <a:pPr marL="108000" algn="l" fontAlgn="b"/>
                      <a:r>
                        <a:rPr lang="fr-FR" sz="1800" b="1" u="none" strike="noStrike" noProof="0">
                          <a:effectLst/>
                        </a:rPr>
                        <a:t>Nom de la congrégation ou de l'organisation</a:t>
                      </a:r>
                      <a:endParaRPr lang="en-US" sz="1800" b="1" i="0" u="none" strike="noStrike" noProof="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marL="108000" algn="ctr" defTabSz="914400" rtl="0" eaLnBrk="1" fontAlgn="b" latinLnBrk="0" hangingPunct="1"/>
                      <a:endParaRPr lang="fr-FR" sz="1800" b="0" i="0" u="none" strike="noStrike" kern="1200" noProof="0" dirty="0">
                        <a:solidFill>
                          <a:srgbClr val="000000"/>
                        </a:solidFill>
                        <a:effectLst/>
                        <a:latin typeface="Times New Roman" panose="02020603050405020304" pitchFamily="18" charset="0"/>
                        <a:ea typeface="+mn-ea"/>
                        <a:cs typeface="Times New Roman" panose="02020603050405020304" pitchFamily="18" charset="0"/>
                      </a:endParaRPr>
                    </a:p>
                    <a:p>
                      <a:pPr marL="108000" algn="ctr" defTabSz="914400" rtl="0" eaLnBrk="1" fontAlgn="b" latinLnBrk="0" hangingPunct="1"/>
                      <a:r>
                        <a:rPr lang="fr-FR" sz="1800" b="0" i="0" u="none" strike="noStrike" kern="1200" noProof="0" dirty="0">
                          <a:solidFill>
                            <a:srgbClr val="000000"/>
                          </a:solidFill>
                          <a:effectLst/>
                          <a:latin typeface="Times New Roman" panose="02020603050405020304" pitchFamily="18" charset="0"/>
                          <a:ea typeface="+mn-ea"/>
                          <a:cs typeface="Times New Roman" panose="02020603050405020304" pitchFamily="18" charset="0"/>
                        </a:rPr>
                        <a:t>Filles du Saint Cœur de Marie du Sénégal</a:t>
                      </a:r>
                    </a:p>
                  </a:txBody>
                  <a:tcPr marL="7620" marR="7620" marT="7620" marB="0"/>
                </a:tc>
                <a:extLst>
                  <a:ext uri="{0D108BD9-81ED-4DB2-BD59-A6C34878D82A}">
                    <a16:rowId xmlns:a16="http://schemas.microsoft.com/office/drawing/2014/main" val="3490463074"/>
                  </a:ext>
                </a:extLst>
              </a:tr>
              <a:tr h="1216744">
                <a:tc>
                  <a:txBody>
                    <a:bodyPr/>
                    <a:lstStyle/>
                    <a:p>
                      <a:pPr marL="108000" algn="l" fontAlgn="b"/>
                      <a:r>
                        <a:rPr lang="en-US" sz="1800" b="1" u="none" strike="noStrike" noProof="0" err="1">
                          <a:effectLst/>
                        </a:rPr>
                        <a:t>Titre</a:t>
                      </a:r>
                      <a:r>
                        <a:rPr lang="en-US" sz="1800" b="1" u="none" strike="noStrike" noProof="0">
                          <a:effectLst/>
                        </a:rPr>
                        <a:t> du plan/</a:t>
                      </a:r>
                      <a:r>
                        <a:rPr lang="en-US" sz="1800" b="1" u="none" strike="noStrike" noProof="0" err="1">
                          <a:effectLst/>
                        </a:rPr>
                        <a:t>projet</a:t>
                      </a:r>
                      <a:endParaRPr lang="en-US" sz="1800" b="1" i="0" u="none" strike="noStrike" noProof="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marL="108000" algn="ctr" defTabSz="914400" rtl="0" eaLnBrk="1" fontAlgn="b" latinLnBrk="0" hangingPunct="1"/>
                      <a:r>
                        <a:rPr lang="fr-FR" sz="1800" b="0" i="0" u="none" strike="noStrike" kern="1200" noProof="0" dirty="0">
                          <a:solidFill>
                            <a:srgbClr val="000000"/>
                          </a:solidFill>
                          <a:effectLst/>
                          <a:latin typeface="Times New Roman" panose="02020603050405020304" pitchFamily="18" charset="0"/>
                          <a:ea typeface="+mn-ea"/>
                          <a:cs typeface="Times New Roman" panose="02020603050405020304" pitchFamily="18" charset="0"/>
                        </a:rPr>
                        <a:t>Opération «</a:t>
                      </a:r>
                      <a:r>
                        <a:rPr lang="fr-FR" sz="1800" b="0" i="1" u="none" strike="noStrike" kern="1200" noProof="0" dirty="0" err="1">
                          <a:solidFill>
                            <a:srgbClr val="000000"/>
                          </a:solidFill>
                          <a:effectLst/>
                          <a:latin typeface="Times New Roman" panose="02020603050405020304" pitchFamily="18" charset="0"/>
                          <a:ea typeface="+mn-ea"/>
                          <a:cs typeface="Times New Roman" panose="02020603050405020304" pitchFamily="18" charset="0"/>
                        </a:rPr>
                        <a:t>Sét</a:t>
                      </a:r>
                      <a:r>
                        <a:rPr lang="fr-FR" sz="1800" b="0" i="1" u="none" strike="noStrike" kern="1200" noProof="0" dirty="0">
                          <a:solidFill>
                            <a:srgbClr val="000000"/>
                          </a:solidFill>
                          <a:effectLst/>
                          <a:latin typeface="Times New Roman" panose="02020603050405020304" pitchFamily="18" charset="0"/>
                          <a:ea typeface="+mn-ea"/>
                          <a:cs typeface="Times New Roman" panose="02020603050405020304" pitchFamily="18" charset="0"/>
                        </a:rPr>
                        <a:t> </a:t>
                      </a:r>
                      <a:r>
                        <a:rPr lang="fr-FR" sz="1800" b="0" i="1" u="none" strike="noStrike" kern="1200" noProof="0" dirty="0" err="1">
                          <a:solidFill>
                            <a:srgbClr val="000000"/>
                          </a:solidFill>
                          <a:effectLst/>
                          <a:latin typeface="Times New Roman" panose="02020603050405020304" pitchFamily="18" charset="0"/>
                          <a:ea typeface="+mn-ea"/>
                          <a:cs typeface="Times New Roman" panose="02020603050405020304" pitchFamily="18" charset="0"/>
                        </a:rPr>
                        <a:t>sétal</a:t>
                      </a:r>
                      <a:r>
                        <a:rPr lang="fr-FR" sz="1800" b="0" i="0" u="none" strike="noStrike" kern="1200" noProof="0" dirty="0">
                          <a:solidFill>
                            <a:srgbClr val="000000"/>
                          </a:solidFill>
                          <a:effectLst/>
                          <a:latin typeface="Times New Roman" panose="02020603050405020304" pitchFamily="18" charset="0"/>
                          <a:ea typeface="+mn-ea"/>
                          <a:cs typeface="Times New Roman" panose="02020603050405020304" pitchFamily="18" charset="0"/>
                        </a:rPr>
                        <a:t>»  avec les FSCM</a:t>
                      </a:r>
                    </a:p>
                    <a:p>
                      <a:pPr marL="108000" algn="ctr" defTabSz="914400" rtl="0" eaLnBrk="1" fontAlgn="b" latinLnBrk="0" hangingPunct="1"/>
                      <a:r>
                        <a:rPr lang="fr-FR" sz="1800" b="0" i="0" u="none" strike="noStrike" kern="1200" noProof="0" dirty="0">
                          <a:solidFill>
                            <a:srgbClr val="000000"/>
                          </a:solidFill>
                          <a:effectLst/>
                          <a:latin typeface="Times New Roman" panose="02020603050405020304" pitchFamily="18" charset="0"/>
                          <a:ea typeface="+mn-ea"/>
                          <a:cs typeface="Times New Roman" panose="02020603050405020304" pitchFamily="18" charset="0"/>
                        </a:rPr>
                        <a:t>«</a:t>
                      </a:r>
                      <a:r>
                        <a:rPr lang="fr-FR" sz="1800" b="1" i="0" u="none" strike="noStrike" kern="1200" noProof="0" dirty="0">
                          <a:solidFill>
                            <a:srgbClr val="000000"/>
                          </a:solidFill>
                          <a:effectLst/>
                          <a:latin typeface="Times New Roman" panose="02020603050405020304" pitchFamily="18" charset="0"/>
                          <a:ea typeface="+mn-ea"/>
                          <a:cs typeface="Times New Roman" panose="02020603050405020304" pitchFamily="18" charset="0"/>
                        </a:rPr>
                        <a:t>Sénégal propre c’est possible</a:t>
                      </a:r>
                      <a:r>
                        <a:rPr lang="fr-FR" sz="1800" b="0" i="0" u="none" strike="noStrike" kern="1200" noProof="0" dirty="0">
                          <a:solidFill>
                            <a:srgbClr val="000000"/>
                          </a:solidFill>
                          <a:effectLst/>
                          <a:latin typeface="Times New Roman" panose="02020603050405020304" pitchFamily="18" charset="0"/>
                          <a:ea typeface="+mn-ea"/>
                          <a:cs typeface="Times New Roman" panose="02020603050405020304" pitchFamily="18" charset="0"/>
                        </a:rPr>
                        <a:t>»</a:t>
                      </a:r>
                    </a:p>
                    <a:p>
                      <a:pPr marL="108000" algn="ctr" defTabSz="914400" rtl="0" eaLnBrk="1" fontAlgn="b" latinLnBrk="0" hangingPunct="1"/>
                      <a:endParaRPr lang="fr-FR" sz="1800" b="0" i="0" u="none" strike="noStrike" kern="1200" noProof="0" dirty="0">
                        <a:solidFill>
                          <a:srgbClr val="000000"/>
                        </a:solidFill>
                        <a:effectLst/>
                        <a:latin typeface="Times New Roman" panose="02020603050405020304" pitchFamily="18" charset="0"/>
                        <a:ea typeface="+mn-ea"/>
                        <a:cs typeface="Times New Roman" panose="02020603050405020304" pitchFamily="18" charset="0"/>
                      </a:endParaRPr>
                    </a:p>
                  </a:txBody>
                  <a:tcPr marL="7620" marR="7620" marT="7620" marB="0"/>
                </a:tc>
                <a:extLst>
                  <a:ext uri="{0D108BD9-81ED-4DB2-BD59-A6C34878D82A}">
                    <a16:rowId xmlns:a16="http://schemas.microsoft.com/office/drawing/2014/main" val="96946330"/>
                  </a:ext>
                </a:extLst>
              </a:tr>
              <a:tr h="1507324">
                <a:tc>
                  <a:txBody>
                    <a:bodyPr/>
                    <a:lstStyle/>
                    <a:p>
                      <a:pPr marL="108000" algn="l" fontAlgn="b"/>
                      <a:r>
                        <a:rPr lang="fr-FR" sz="1800" b="1" u="none" strike="noStrike" noProof="0">
                          <a:effectLst/>
                        </a:rPr>
                        <a:t>Domaines ou problèmes rencontrés </a:t>
                      </a:r>
                      <a:r>
                        <a:rPr lang="fr-FR" sz="1400" b="0" u="none" strike="noStrike" noProof="0">
                          <a:effectLst/>
                        </a:rPr>
                        <a:t>(pas plus de 150 mots)</a:t>
                      </a:r>
                      <a:endParaRPr lang="en-US" sz="1400" b="0" i="0" u="none" strike="noStrike" noProof="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marL="108000" algn="l" rtl="0" fontAlgn="b"/>
                      <a:r>
                        <a:rPr lang="fr-FR" sz="1800" b="0" i="0" u="none" strike="noStrike" kern="1200" noProof="0" dirty="0">
                          <a:solidFill>
                            <a:srgbClr val="000000"/>
                          </a:solidFill>
                          <a:effectLst/>
                          <a:latin typeface="Times New Roman" panose="02020603050405020304" pitchFamily="18" charset="0"/>
                          <a:ea typeface="+mn-ea"/>
                          <a:cs typeface="Times New Roman" panose="02020603050405020304" pitchFamily="18" charset="0"/>
                        </a:rPr>
                        <a:t>Les efforts bien fournis, large sensibilisation, mais le moyen financier bloque l’opération, </a:t>
                      </a:r>
                    </a:p>
                  </a:txBody>
                  <a:tcPr marL="7620" marR="7620" marT="7620" marB="0"/>
                </a:tc>
                <a:extLst>
                  <a:ext uri="{0D108BD9-81ED-4DB2-BD59-A6C34878D82A}">
                    <a16:rowId xmlns:a16="http://schemas.microsoft.com/office/drawing/2014/main" val="2523204632"/>
                  </a:ext>
                </a:extLst>
              </a:tr>
              <a:tr h="997177">
                <a:tc>
                  <a:txBody>
                    <a:bodyPr/>
                    <a:lstStyle/>
                    <a:p>
                      <a:pPr marL="108000" algn="l" fontAlgn="b"/>
                      <a:r>
                        <a:rPr lang="fr-FR" sz="1800" b="1" u="none" strike="noStrike" noProof="0">
                          <a:effectLst/>
                        </a:rPr>
                        <a:t>Objectif du plan/projet </a:t>
                      </a:r>
                      <a:r>
                        <a:rPr lang="fr-FR" sz="1400" b="0" u="none" strike="noStrike" noProof="0">
                          <a:effectLst/>
                        </a:rPr>
                        <a:t>(pas plus de 150 mots)</a:t>
                      </a:r>
                      <a:endParaRPr lang="en-US" sz="1800" b="0" i="0" u="none" strike="noStrike" noProof="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marL="342900" lvl="0" indent="-342900" algn="just">
                        <a:lnSpc>
                          <a:spcPct val="107000"/>
                        </a:lnSpc>
                        <a:spcAft>
                          <a:spcPts val="0"/>
                        </a:spcAft>
                        <a:buFont typeface="Symbol" panose="05050102010706020507" pitchFamily="18" charset="2"/>
                        <a:buChar char=""/>
                      </a:pPr>
                      <a:r>
                        <a:rPr lang="fr-FR" sz="1800" b="0" i="0" u="none" strike="noStrike" kern="1200" noProof="0" dirty="0">
                          <a:solidFill>
                            <a:srgbClr val="000000"/>
                          </a:solidFill>
                          <a:effectLst/>
                          <a:latin typeface="Times New Roman" panose="02020603050405020304" pitchFamily="18" charset="0"/>
                          <a:ea typeface="+mn-ea"/>
                          <a:cs typeface="Times New Roman" panose="02020603050405020304" pitchFamily="18" charset="0"/>
                        </a:rPr>
                        <a:t>Large sensibilisation pour un “Sénégal propre c’est possible”</a:t>
                      </a:r>
                    </a:p>
                    <a:p>
                      <a:pPr marL="342900" lvl="0" indent="-342900" algn="just">
                        <a:lnSpc>
                          <a:spcPct val="107000"/>
                        </a:lnSpc>
                        <a:spcAft>
                          <a:spcPts val="0"/>
                        </a:spcAft>
                        <a:buFont typeface="Symbol" panose="05050102010706020507" pitchFamily="18" charset="2"/>
                        <a:buChar char=""/>
                      </a:pPr>
                      <a:r>
                        <a:rPr lang="fr-FR" sz="1800" b="0" i="0" u="none" strike="noStrike" kern="1200" noProof="0" dirty="0">
                          <a:solidFill>
                            <a:srgbClr val="000000"/>
                          </a:solidFill>
                          <a:effectLst/>
                          <a:latin typeface="Times New Roman" panose="02020603050405020304" pitchFamily="18" charset="0"/>
                          <a:ea typeface="+mn-ea"/>
                          <a:cs typeface="Times New Roman" panose="02020603050405020304" pitchFamily="18" charset="0"/>
                        </a:rPr>
                        <a:t>Eviter les maladies, des pandémies … </a:t>
                      </a:r>
                    </a:p>
                    <a:p>
                      <a:pPr marL="342900" lvl="0" indent="-342900" algn="just">
                        <a:lnSpc>
                          <a:spcPct val="107000"/>
                        </a:lnSpc>
                        <a:spcAft>
                          <a:spcPts val="0"/>
                        </a:spcAft>
                        <a:buFont typeface="Symbol" panose="05050102010706020507" pitchFamily="18" charset="2"/>
                        <a:buChar char=""/>
                      </a:pPr>
                      <a:r>
                        <a:rPr lang="fr-FR" sz="1800" b="0" i="0" u="none" strike="noStrike" kern="1200" noProof="0" dirty="0">
                          <a:solidFill>
                            <a:srgbClr val="000000"/>
                          </a:solidFill>
                          <a:effectLst/>
                          <a:latin typeface="Times New Roman" panose="02020603050405020304" pitchFamily="18" charset="0"/>
                          <a:ea typeface="+mn-ea"/>
                          <a:cs typeface="Times New Roman" panose="02020603050405020304" pitchFamily="18" charset="0"/>
                        </a:rPr>
                        <a:t>Reboisement :  déjà, le pays n’est pas assez vert, manque des pluies, il nous faut y penser</a:t>
                      </a:r>
                    </a:p>
                  </a:txBody>
                  <a:tcPr marL="89535" marR="89535" marT="0" marB="0"/>
                </a:tc>
                <a:extLst>
                  <a:ext uri="{0D108BD9-81ED-4DB2-BD59-A6C34878D82A}">
                    <a16:rowId xmlns:a16="http://schemas.microsoft.com/office/drawing/2014/main" val="825751889"/>
                  </a:ext>
                </a:extLst>
              </a:tr>
            </a:tbl>
          </a:graphicData>
        </a:graphic>
      </p:graphicFrame>
      <p:pic>
        <p:nvPicPr>
          <p:cNvPr id="6" name="Image 5">
            <a:extLst>
              <a:ext uri="{FF2B5EF4-FFF2-40B4-BE49-F238E27FC236}">
                <a16:creationId xmlns:a16="http://schemas.microsoft.com/office/drawing/2014/main" id="{7B4FE194-3CA9-A54A-AFD6-832008A759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8792" y="171822"/>
            <a:ext cx="3149346" cy="4403064"/>
          </a:xfrm>
          <a:prstGeom prst="rect">
            <a:avLst/>
          </a:prstGeom>
        </p:spPr>
      </p:pic>
      <p:sp>
        <p:nvSpPr>
          <p:cNvPr id="9" name="Rectangle 8">
            <a:extLst>
              <a:ext uri="{FF2B5EF4-FFF2-40B4-BE49-F238E27FC236}">
                <a16:creationId xmlns:a16="http://schemas.microsoft.com/office/drawing/2014/main" id="{A4B3ABD5-7FDB-1443-8416-E2115B226CDC}"/>
              </a:ext>
            </a:extLst>
          </p:cNvPr>
          <p:cNvSpPr/>
          <p:nvPr/>
        </p:nvSpPr>
        <p:spPr>
          <a:xfrm>
            <a:off x="9226170" y="4574886"/>
            <a:ext cx="2791968" cy="1896930"/>
          </a:xfrm>
          <a:prstGeom prst="rect">
            <a:avLst/>
          </a:prstGeom>
        </p:spPr>
        <p:txBody>
          <a:bodyPr wrap="square">
            <a:spAutoFit/>
          </a:bodyPr>
          <a:lstStyle/>
          <a:p>
            <a:pPr algn="just">
              <a:lnSpc>
                <a:spcPct val="110000"/>
              </a:lnSpc>
              <a:spcAft>
                <a:spcPts val="0"/>
              </a:spcAft>
            </a:pPr>
            <a:r>
              <a:rPr lang="fr-FR" b="1" i="1" dirty="0">
                <a:solidFill>
                  <a:srgbClr val="666660"/>
                </a:solidFill>
                <a:latin typeface="Arial" panose="020B0604020202020204" pitchFamily="34" charset="0"/>
                <a:ea typeface="Arial" panose="020B0604020202020204" pitchFamily="34" charset="0"/>
                <a:cs typeface="Arial" panose="020B0604020202020204" pitchFamily="34" charset="0"/>
              </a:rPr>
              <a:t>« (FSCM) Missionnaires de l’Afrique Noire : Il vit en toi la nourrice de cette jeune Église</a:t>
            </a:r>
            <a:endParaRPr lang="fr-FR" sz="1600" b="1" dirty="0">
              <a:solidFill>
                <a:srgbClr val="666660"/>
              </a:solidFill>
              <a:latin typeface="Arial" panose="020B0604020202020204" pitchFamily="34" charset="0"/>
              <a:ea typeface="Arial" panose="020B0604020202020204" pitchFamily="34" charset="0"/>
              <a:cs typeface="Arial" panose="020B0604020202020204" pitchFamily="34" charset="0"/>
            </a:endParaRPr>
          </a:p>
          <a:p>
            <a:pPr algn="just">
              <a:lnSpc>
                <a:spcPct val="110000"/>
              </a:lnSpc>
              <a:spcAft>
                <a:spcPts val="0"/>
              </a:spcAft>
            </a:pPr>
            <a:r>
              <a:rPr lang="fr-FR" b="1" i="1" dirty="0">
                <a:solidFill>
                  <a:srgbClr val="666660"/>
                </a:solidFill>
                <a:latin typeface="Arial" panose="020B0604020202020204" pitchFamily="34" charset="0"/>
                <a:ea typeface="Arial" panose="020B0604020202020204" pitchFamily="34" charset="0"/>
                <a:cs typeface="Arial" panose="020B0604020202020204" pitchFamily="34" charset="0"/>
              </a:rPr>
              <a:t>A l’image du sève – qui nourrit le jeune arbre. »</a:t>
            </a:r>
            <a:endParaRPr lang="fr-FR" sz="1600" b="1" dirty="0">
              <a:solidFill>
                <a:srgbClr val="666660"/>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0884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6DA4C9EA-B4E5-4A20-82AC-9D5B8022F79E}"/>
              </a:ext>
            </a:extLst>
          </p:cNvPr>
          <p:cNvGraphicFramePr>
            <a:graphicFrameLocks noGrp="1"/>
          </p:cNvGraphicFramePr>
          <p:nvPr>
            <p:extLst>
              <p:ext uri="{D42A27DB-BD31-4B8C-83A1-F6EECF244321}">
                <p14:modId xmlns:p14="http://schemas.microsoft.com/office/powerpoint/2010/main" val="527107100"/>
              </p:ext>
            </p:extLst>
          </p:nvPr>
        </p:nvGraphicFramePr>
        <p:xfrm>
          <a:off x="0" y="195072"/>
          <a:ext cx="8531440" cy="6543520"/>
        </p:xfrm>
        <a:graphic>
          <a:graphicData uri="http://schemas.openxmlformats.org/drawingml/2006/table">
            <a:tbl>
              <a:tblPr>
                <a:tableStyleId>{69CF1AB2-1976-4502-BF36-3FF5EA218861}</a:tableStyleId>
              </a:tblPr>
              <a:tblGrid>
                <a:gridCol w="3358794">
                  <a:extLst>
                    <a:ext uri="{9D8B030D-6E8A-4147-A177-3AD203B41FA5}">
                      <a16:colId xmlns:a16="http://schemas.microsoft.com/office/drawing/2014/main" val="3629262060"/>
                    </a:ext>
                  </a:extLst>
                </a:gridCol>
                <a:gridCol w="5172646">
                  <a:extLst>
                    <a:ext uri="{9D8B030D-6E8A-4147-A177-3AD203B41FA5}">
                      <a16:colId xmlns:a16="http://schemas.microsoft.com/office/drawing/2014/main" val="383732442"/>
                    </a:ext>
                  </a:extLst>
                </a:gridCol>
              </a:tblGrid>
              <a:tr h="2630395">
                <a:tc>
                  <a:txBody>
                    <a:bodyPr/>
                    <a:lstStyle/>
                    <a:p>
                      <a:pPr marL="108000" algn="l" fontAlgn="b"/>
                      <a:r>
                        <a:rPr lang="fr-FR" sz="1800" b="1" u="none" strike="noStrike" dirty="0">
                          <a:effectLst/>
                        </a:rPr>
                        <a:t>Description des activités et de leur relation avec le charisme de votre communauté </a:t>
                      </a:r>
                      <a:r>
                        <a:rPr lang="fr-FR" sz="1400" b="0" u="none" strike="noStrike" dirty="0">
                          <a:effectLst/>
                        </a:rPr>
                        <a:t>(pas plus de 150 mots)</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marL="342900" lvl="0" indent="-342900" algn="just">
                        <a:lnSpc>
                          <a:spcPct val="107000"/>
                        </a:lnSpc>
                        <a:spcAft>
                          <a:spcPts val="0"/>
                        </a:spcAft>
                        <a:buFont typeface="Symbol" panose="05050102010706020507" pitchFamily="18" charset="2"/>
                        <a:buChar char=""/>
                      </a:pPr>
                      <a:r>
                        <a:rPr lang="fr-FR" sz="1800" b="0" i="0" u="none" strike="noStrike" kern="1200" noProof="0" dirty="0">
                          <a:solidFill>
                            <a:srgbClr val="000000"/>
                          </a:solidFill>
                          <a:effectLst/>
                          <a:latin typeface="Times New Roman" panose="02020603050405020304" pitchFamily="18" charset="0"/>
                          <a:ea typeface="+mn-ea"/>
                          <a:cs typeface="Times New Roman" panose="02020603050405020304" pitchFamily="18" charset="0"/>
                        </a:rPr>
                        <a:t>Notre fondateur Mgr </a:t>
                      </a:r>
                      <a:r>
                        <a:rPr lang="fr-FR" sz="1800" b="0" i="0" u="none" strike="noStrike" kern="1200" noProof="0" dirty="0" err="1">
                          <a:solidFill>
                            <a:srgbClr val="000000"/>
                          </a:solidFill>
                          <a:effectLst/>
                          <a:latin typeface="Times New Roman" panose="02020603050405020304" pitchFamily="18" charset="0"/>
                          <a:ea typeface="+mn-ea"/>
                          <a:cs typeface="Times New Roman" panose="02020603050405020304" pitchFamily="18" charset="0"/>
                        </a:rPr>
                        <a:t>Aloyse</a:t>
                      </a:r>
                      <a:r>
                        <a:rPr lang="fr-FR" sz="1800" b="0" i="0" u="none" strike="noStrike" kern="1200" noProof="0" dirty="0">
                          <a:solidFill>
                            <a:srgbClr val="000000"/>
                          </a:solidFill>
                          <a:effectLst/>
                          <a:latin typeface="Times New Roman" panose="02020603050405020304" pitchFamily="18" charset="0"/>
                          <a:ea typeface="+mn-ea"/>
                          <a:cs typeface="Times New Roman" panose="02020603050405020304" pitchFamily="18" charset="0"/>
                        </a:rPr>
                        <a:t> KOBES, le premier vicaire apostolique de la Sénégambie, 1863-1872 était l’homme de vision; il nous a légué, l’esprit des œuvres manuelles entre tant d’autres: l’agriculture, l’élevage, le verger et jardinage, la conservation et la protection de la nature,  était son souci. C’est une traduction chez nous la protection de la nature. Si bien que notre premier et ancien domaine de </a:t>
                      </a:r>
                      <a:r>
                        <a:rPr lang="fr-FR" sz="1800" b="0" i="0" u="none" strike="noStrike" kern="1200" noProof="0" dirty="0" err="1">
                          <a:solidFill>
                            <a:srgbClr val="000000"/>
                          </a:solidFill>
                          <a:effectLst/>
                          <a:latin typeface="Times New Roman" panose="02020603050405020304" pitchFamily="18" charset="0"/>
                          <a:ea typeface="+mn-ea"/>
                          <a:cs typeface="Times New Roman" panose="02020603050405020304" pitchFamily="18" charset="0"/>
                        </a:rPr>
                        <a:t>Ngazobil</a:t>
                      </a:r>
                      <a:r>
                        <a:rPr lang="fr-FR" sz="1800" b="0" i="0" u="none" strike="noStrike" kern="1200" noProof="0" dirty="0">
                          <a:solidFill>
                            <a:srgbClr val="000000"/>
                          </a:solidFill>
                          <a:effectLst/>
                          <a:latin typeface="Times New Roman" panose="02020603050405020304" pitchFamily="18" charset="0"/>
                          <a:ea typeface="+mn-ea"/>
                          <a:cs typeface="Times New Roman" panose="02020603050405020304" pitchFamily="18" charset="0"/>
                        </a:rPr>
                        <a:t>, est resté encore une foret, jusqu’aujourd’hui</a:t>
                      </a:r>
                    </a:p>
                  </a:txBody>
                  <a:tcPr marL="89535" marR="89535" marT="0" marB="0"/>
                </a:tc>
                <a:extLst>
                  <a:ext uri="{0D108BD9-81ED-4DB2-BD59-A6C34878D82A}">
                    <a16:rowId xmlns:a16="http://schemas.microsoft.com/office/drawing/2014/main" val="733868383"/>
                  </a:ext>
                </a:extLst>
              </a:tr>
              <a:tr h="3628362">
                <a:tc>
                  <a:txBody>
                    <a:bodyPr/>
                    <a:lstStyle/>
                    <a:p>
                      <a:pPr marL="108000" algn="l" fontAlgn="b"/>
                      <a:r>
                        <a:rPr lang="fr-FR" sz="1800" b="1" u="none" strike="noStrike">
                          <a:effectLst/>
                        </a:rPr>
                        <a:t>Soulignez uniquement les numéros des objectifs de Laudato Si' que vous avez traités ou que vous traiterez.</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marL="450900" indent="-342900" algn="l" fontAlgn="b">
                        <a:buFont typeface="+mj-lt"/>
                        <a:buAutoNum type="arabicPeriod"/>
                      </a:pPr>
                      <a:r>
                        <a:rPr lang="fr-FR" sz="1400" u="none" strike="noStrike" dirty="0">
                          <a:solidFill>
                            <a:schemeClr val="tx1"/>
                          </a:solidFill>
                          <a:effectLst/>
                        </a:rPr>
                        <a:t>Clameur de la Terre            </a:t>
                      </a:r>
                    </a:p>
                    <a:p>
                      <a:pPr marL="450900" indent="-342900" algn="l" fontAlgn="b">
                        <a:buFont typeface="+mj-lt"/>
                        <a:buAutoNum type="arabicPeriod"/>
                      </a:pPr>
                      <a:r>
                        <a:rPr lang="fr-FR" sz="1400" u="none" strike="noStrike" noProof="0" dirty="0">
                          <a:solidFill>
                            <a:schemeClr val="tx1"/>
                          </a:solidFill>
                          <a:effectLst/>
                        </a:rPr>
                        <a:t>Clameur des pauvres</a:t>
                      </a:r>
                    </a:p>
                    <a:p>
                      <a:pPr marL="450900" indent="-342900" algn="l" fontAlgn="b">
                        <a:buFont typeface="+mj-lt"/>
                        <a:buAutoNum type="arabicPeriod"/>
                      </a:pPr>
                      <a:r>
                        <a:rPr lang="fr-FR" sz="1400" u="none" strike="noStrike" noProof="0" dirty="0">
                          <a:solidFill>
                            <a:schemeClr val="tx1"/>
                          </a:solidFill>
                          <a:effectLst/>
                        </a:rPr>
                        <a:t>L’Economie Écologique</a:t>
                      </a:r>
                    </a:p>
                    <a:p>
                      <a:pPr marL="450900" indent="-342900" algn="l" fontAlgn="b">
                        <a:buFont typeface="+mj-lt"/>
                        <a:buAutoNum type="arabicPeriod"/>
                      </a:pPr>
                      <a:r>
                        <a:rPr lang="fr-FR" sz="1400" u="sng" strike="noStrike" noProof="0" dirty="0">
                          <a:solidFill>
                            <a:schemeClr val="tx1"/>
                          </a:solidFill>
                          <a:effectLst/>
                        </a:rPr>
                        <a:t>L’Adoption de Modes de Vie Durables</a:t>
                      </a:r>
                    </a:p>
                    <a:p>
                      <a:pPr marL="450900" indent="-342900" algn="l" fontAlgn="b">
                        <a:buFont typeface="+mj-lt"/>
                        <a:buAutoNum type="arabicPeriod"/>
                      </a:pPr>
                      <a:r>
                        <a:rPr lang="fr-FR" sz="1400" u="sng" strike="noStrike" noProof="0" dirty="0">
                          <a:solidFill>
                            <a:schemeClr val="tx1"/>
                          </a:solidFill>
                          <a:effectLst/>
                        </a:rPr>
                        <a:t>Education Écologique</a:t>
                      </a:r>
                    </a:p>
                    <a:p>
                      <a:pPr marL="450900" indent="-342900" algn="l" fontAlgn="b">
                        <a:buFont typeface="+mj-lt"/>
                        <a:buAutoNum type="arabicPeriod"/>
                      </a:pPr>
                      <a:r>
                        <a:rPr lang="fr-FR" sz="1400" u="none" strike="noStrike" noProof="0" dirty="0">
                          <a:solidFill>
                            <a:schemeClr val="tx1"/>
                          </a:solidFill>
                          <a:effectLst/>
                        </a:rPr>
                        <a:t>Spiritualité Écologique</a:t>
                      </a:r>
                    </a:p>
                    <a:p>
                      <a:pPr marL="450900" indent="-342900" algn="l" fontAlgn="b">
                        <a:buFont typeface="+mj-lt"/>
                        <a:buAutoNum type="arabicPeriod"/>
                      </a:pPr>
                      <a:r>
                        <a:rPr lang="fr-FR" sz="1400" u="sng" strike="noStrike" noProof="0" dirty="0">
                          <a:solidFill>
                            <a:schemeClr val="tx1"/>
                          </a:solidFill>
                          <a:effectLst/>
                        </a:rPr>
                        <a:t>Résilience et autonomisation des </a:t>
                      </a:r>
                      <a:r>
                        <a:rPr lang="fr-FR" sz="1400" u="sng" strike="noStrike" dirty="0">
                          <a:solidFill>
                            <a:schemeClr val="tx1"/>
                          </a:solidFill>
                          <a:effectLst/>
                        </a:rPr>
                        <a:t>communautés</a:t>
                      </a:r>
                      <a:endParaRPr lang="fr-FR" sz="1400" b="0" i="0" u="sng" strike="noStrike" dirty="0">
                        <a:solidFill>
                          <a:schemeClr val="tx1"/>
                        </a:solidFill>
                        <a:effectLst/>
                        <a:latin typeface="Times New Roman" panose="02020603050405020304" pitchFamily="18" charset="0"/>
                        <a:cs typeface="Times New Roman" panose="02020603050405020304" pitchFamily="18" charset="0"/>
                      </a:endParaRPr>
                    </a:p>
                  </a:txBody>
                  <a:tcPr marL="89535" marR="89535" marT="0" marB="0"/>
                </a:tc>
                <a:extLst>
                  <a:ext uri="{0D108BD9-81ED-4DB2-BD59-A6C34878D82A}">
                    <a16:rowId xmlns:a16="http://schemas.microsoft.com/office/drawing/2014/main" val="316457192"/>
                  </a:ext>
                </a:extLst>
              </a:tr>
            </a:tbl>
          </a:graphicData>
        </a:graphic>
      </p:graphicFrame>
      <p:pic>
        <p:nvPicPr>
          <p:cNvPr id="6" name="Image 5">
            <a:extLst>
              <a:ext uri="{FF2B5EF4-FFF2-40B4-BE49-F238E27FC236}">
                <a16:creationId xmlns:a16="http://schemas.microsoft.com/office/drawing/2014/main" id="{B9940CCA-BA7F-854D-A30F-7EE083CBD163}"/>
              </a:ext>
            </a:extLst>
          </p:cNvPr>
          <p:cNvPicPr>
            <a:picLocks noChangeAspect="1"/>
          </p:cNvPicPr>
          <p:nvPr/>
        </p:nvPicPr>
        <p:blipFill rotWithShape="1">
          <a:blip r:embed="rId2"/>
          <a:srcRect t="8329" b="14410"/>
          <a:stretch/>
        </p:blipFill>
        <p:spPr>
          <a:xfrm>
            <a:off x="8771138" y="195072"/>
            <a:ext cx="3352038" cy="4218432"/>
          </a:xfrm>
          <a:prstGeom prst="rect">
            <a:avLst/>
          </a:prstGeom>
        </p:spPr>
      </p:pic>
      <p:sp>
        <p:nvSpPr>
          <p:cNvPr id="7" name="ZoneTexte 6">
            <a:extLst>
              <a:ext uri="{FF2B5EF4-FFF2-40B4-BE49-F238E27FC236}">
                <a16:creationId xmlns:a16="http://schemas.microsoft.com/office/drawing/2014/main" id="{8CC0FCBA-2557-F14C-BEF7-B9A54F590C6C}"/>
              </a:ext>
            </a:extLst>
          </p:cNvPr>
          <p:cNvSpPr txBox="1"/>
          <p:nvPr/>
        </p:nvSpPr>
        <p:spPr>
          <a:xfrm>
            <a:off x="9229344" y="4815840"/>
            <a:ext cx="2962656" cy="923330"/>
          </a:xfrm>
          <a:prstGeom prst="rect">
            <a:avLst/>
          </a:prstGeom>
          <a:noFill/>
        </p:spPr>
        <p:txBody>
          <a:bodyPr wrap="square" rtlCol="0">
            <a:spAutoFit/>
          </a:bodyPr>
          <a:lstStyle/>
          <a:p>
            <a:r>
              <a:rPr lang="fr-FR" dirty="0">
                <a:solidFill>
                  <a:srgbClr val="000000"/>
                </a:solidFill>
                <a:latin typeface="Times New Roman" panose="02020603050405020304" pitchFamily="18" charset="0"/>
                <a:cs typeface="Times New Roman" panose="02020603050405020304" pitchFamily="18" charset="0"/>
              </a:rPr>
              <a:t>Domaine de </a:t>
            </a:r>
            <a:r>
              <a:rPr lang="fr-FR" dirty="0" err="1">
                <a:solidFill>
                  <a:srgbClr val="000000"/>
                </a:solidFill>
                <a:latin typeface="Times New Roman" panose="02020603050405020304" pitchFamily="18" charset="0"/>
                <a:cs typeface="Times New Roman" panose="02020603050405020304" pitchFamily="18" charset="0"/>
              </a:rPr>
              <a:t>Ngazobil</a:t>
            </a:r>
            <a:r>
              <a:rPr lang="fr-FR" dirty="0">
                <a:solidFill>
                  <a:srgbClr val="000000"/>
                </a:solidFill>
                <a:latin typeface="Times New Roman" panose="02020603050405020304" pitchFamily="18" charset="0"/>
                <a:cs typeface="Times New Roman" panose="02020603050405020304" pitchFamily="18" charset="0"/>
              </a:rPr>
              <a:t>, une foret verte jusqu’aujourd’hui, à l’image de notre fondateur</a:t>
            </a:r>
            <a:endParaRPr lang="fr-FR" dirty="0"/>
          </a:p>
        </p:txBody>
      </p:sp>
    </p:spTree>
    <p:extLst>
      <p:ext uri="{BB962C8B-B14F-4D97-AF65-F5344CB8AC3E}">
        <p14:creationId xmlns:p14="http://schemas.microsoft.com/office/powerpoint/2010/main" val="344082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graphicFrame>
        <p:nvGraphicFramePr>
          <p:cNvPr id="4" name="Segnaposto contenuto 3">
            <a:extLst>
              <a:ext uri="{FF2B5EF4-FFF2-40B4-BE49-F238E27FC236}">
                <a16:creationId xmlns:a16="http://schemas.microsoft.com/office/drawing/2014/main" id="{257222C0-78E0-4655-A862-770559A557C5}"/>
              </a:ext>
            </a:extLst>
          </p:cNvPr>
          <p:cNvGraphicFramePr>
            <a:graphicFrameLocks noGrp="1"/>
          </p:cNvGraphicFramePr>
          <p:nvPr>
            <p:ph idx="1"/>
            <p:extLst>
              <p:ext uri="{D42A27DB-BD31-4B8C-83A1-F6EECF244321}">
                <p14:modId xmlns:p14="http://schemas.microsoft.com/office/powerpoint/2010/main" val="3185593989"/>
              </p:ext>
            </p:extLst>
          </p:nvPr>
        </p:nvGraphicFramePr>
        <p:xfrm>
          <a:off x="103454" y="220257"/>
          <a:ext cx="8833281" cy="6142533"/>
        </p:xfrm>
        <a:graphic>
          <a:graphicData uri="http://schemas.openxmlformats.org/drawingml/2006/table">
            <a:tbl>
              <a:tblPr>
                <a:tableStyleId>{69CF1AB2-1976-4502-BF36-3FF5EA218861}</a:tableStyleId>
              </a:tblPr>
              <a:tblGrid>
                <a:gridCol w="3349160">
                  <a:extLst>
                    <a:ext uri="{9D8B030D-6E8A-4147-A177-3AD203B41FA5}">
                      <a16:colId xmlns:a16="http://schemas.microsoft.com/office/drawing/2014/main" val="1526082645"/>
                    </a:ext>
                  </a:extLst>
                </a:gridCol>
                <a:gridCol w="5484121">
                  <a:extLst>
                    <a:ext uri="{9D8B030D-6E8A-4147-A177-3AD203B41FA5}">
                      <a16:colId xmlns:a16="http://schemas.microsoft.com/office/drawing/2014/main" val="4126374142"/>
                    </a:ext>
                  </a:extLst>
                </a:gridCol>
              </a:tblGrid>
              <a:tr h="2952017">
                <a:tc>
                  <a:txBody>
                    <a:bodyPr/>
                    <a:lstStyle/>
                    <a:p>
                      <a:pPr marL="108000" algn="l" fontAlgn="b"/>
                      <a:r>
                        <a:rPr lang="fr-FR" sz="1800" b="1" u="none" strike="noStrike" kern="1200" noProof="0" dirty="0">
                          <a:solidFill>
                            <a:schemeClr val="dk1"/>
                          </a:solidFill>
                          <a:effectLst/>
                        </a:rPr>
                        <a:t>Fruits/Résultats du travail effectué ou attendu </a:t>
                      </a:r>
                      <a:r>
                        <a:rPr lang="fr-FR" sz="1400" b="0" u="none" strike="noStrike" kern="1200" noProof="0" dirty="0">
                          <a:solidFill>
                            <a:schemeClr val="dk1"/>
                          </a:solidFill>
                          <a:effectLst/>
                        </a:rPr>
                        <a:t>(pas plus de 150 mots)</a:t>
                      </a:r>
                      <a:endParaRPr lang="it-IT"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marL="342900" marR="0" lvl="0" indent="-342900" algn="just"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800" b="0" i="0" u="none" strike="noStrike" kern="1200" noProof="0" dirty="0">
                          <a:solidFill>
                            <a:srgbClr val="000000"/>
                          </a:solidFill>
                          <a:effectLst/>
                          <a:latin typeface="Times New Roman" panose="02020603050405020304" pitchFamily="18" charset="0"/>
                          <a:ea typeface="+mn-ea"/>
                          <a:cs typeface="Times New Roman" panose="02020603050405020304" pitchFamily="18" charset="0"/>
                        </a:rPr>
                        <a:t>Mère Marie DIOUF, sup générale et son conseil, les </a:t>
                      </a:r>
                      <a:r>
                        <a:rPr lang="fr-FR" sz="1800" b="0" i="0" u="none" strike="noStrike" kern="1200" noProof="0" dirty="0" err="1">
                          <a:solidFill>
                            <a:srgbClr val="000000"/>
                          </a:solidFill>
                          <a:effectLst/>
                          <a:latin typeface="Times New Roman" panose="02020603050405020304" pitchFamily="18" charset="0"/>
                          <a:ea typeface="+mn-ea"/>
                          <a:cs typeface="Times New Roman" panose="02020603050405020304" pitchFamily="18" charset="0"/>
                        </a:rPr>
                        <a:t>soeurs</a:t>
                      </a:r>
                      <a:r>
                        <a:rPr lang="fr-FR" sz="1800" b="0" i="0" u="none" strike="noStrike" kern="1200" noProof="0" dirty="0">
                          <a:solidFill>
                            <a:srgbClr val="000000"/>
                          </a:solidFill>
                          <a:effectLst/>
                          <a:latin typeface="Times New Roman" panose="02020603050405020304" pitchFamily="18" charset="0"/>
                          <a:ea typeface="+mn-ea"/>
                          <a:cs typeface="Times New Roman" panose="02020603050405020304" pitchFamily="18" charset="0"/>
                        </a:rPr>
                        <a:t>, les personnel, tous se sont mobilisées, depuis le samedi 1° juin 2019, pour mettre en œuvre cette opération. Une large sensibilisation à tous les niveaux: On a saisie les  autorités respectives et concernées ; la Mairie de Dakar et des écoles, tous , en collaboration main dans la main sur les rues. Les arbres se sont poussés, la disciple de mettre dans la poubelles les déchés promet, large diffusion sur les médias du pays…</a:t>
                      </a:r>
                    </a:p>
                    <a:p>
                      <a:pPr marL="342900" lvl="0" indent="-342900" algn="just">
                        <a:lnSpc>
                          <a:spcPct val="107000"/>
                        </a:lnSpc>
                        <a:spcAft>
                          <a:spcPts val="0"/>
                        </a:spcAft>
                        <a:buFont typeface="Symbol" panose="05050102010706020507" pitchFamily="18" charset="2"/>
                        <a:buChar char=""/>
                      </a:pPr>
                      <a:endParaRPr lang="fr-FR" sz="1800" b="0" i="0" u="none" strike="noStrike" kern="1200" noProof="0" dirty="0">
                        <a:solidFill>
                          <a:srgbClr val="000000"/>
                        </a:solidFill>
                        <a:effectLst/>
                        <a:latin typeface="Times New Roman" panose="02020603050405020304" pitchFamily="18" charset="0"/>
                        <a:ea typeface="+mn-ea"/>
                        <a:cs typeface="Times New Roman" panose="02020603050405020304" pitchFamily="18" charset="0"/>
                      </a:endParaRPr>
                    </a:p>
                  </a:txBody>
                  <a:tcPr marL="89535" marR="89535" marT="0" marB="0"/>
                </a:tc>
                <a:extLst>
                  <a:ext uri="{0D108BD9-81ED-4DB2-BD59-A6C34878D82A}">
                    <a16:rowId xmlns:a16="http://schemas.microsoft.com/office/drawing/2014/main" val="151536518"/>
                  </a:ext>
                </a:extLst>
              </a:tr>
              <a:tr h="2933878">
                <a:tc>
                  <a:txBody>
                    <a:bodyPr/>
                    <a:lstStyle/>
                    <a:p>
                      <a:pPr marL="108000" algn="l" fontAlgn="b"/>
                      <a:r>
                        <a:rPr lang="fr-FR" sz="1800" b="1" u="none" strike="noStrike" noProof="0">
                          <a:effectLst/>
                        </a:rPr>
                        <a:t>Commentaires </a:t>
                      </a:r>
                      <a:r>
                        <a:rPr lang="fr-FR" sz="1400" b="0" u="none" strike="noStrike" noProof="0">
                          <a:effectLst/>
                        </a:rPr>
                        <a:t>(pas plus de 150 mots) Vous pouvez décrire si vous avez rencontré des difficultés, des points que vous souhaiteriez améliorer ou des idées que vous voudriez souligner concernant votre projet </a:t>
                      </a:r>
                      <a:endParaRPr lang="it-IT"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marL="342900" lvl="0" indent="-342900" algn="just">
                        <a:lnSpc>
                          <a:spcPct val="107000"/>
                        </a:lnSpc>
                        <a:spcAft>
                          <a:spcPts val="0"/>
                        </a:spcAft>
                        <a:buFont typeface="Symbol" panose="05050102010706020507" pitchFamily="18" charset="2"/>
                        <a:buChar char=""/>
                      </a:pPr>
                      <a:r>
                        <a:rPr lang="fr-FR" sz="1800" b="0" i="0" u="none" strike="noStrike" kern="1200" noProof="0" dirty="0">
                          <a:solidFill>
                            <a:srgbClr val="000000"/>
                          </a:solidFill>
                          <a:effectLst/>
                          <a:latin typeface="Times New Roman" panose="02020603050405020304" pitchFamily="18" charset="0"/>
                          <a:ea typeface="+mn-ea"/>
                          <a:cs typeface="Times New Roman" panose="02020603050405020304" pitchFamily="18" charset="0"/>
                        </a:rPr>
                        <a:t>Le moyen financier c’est un souci majeur, mais, nous n’avions pas baissés le bras, surtout côté sensibilisation. Les matériels sont à renouveler (poubelles et autres). Seule la sensibilisation reste notre appui; et continuité; Une sœur même est détachée pour, (Sr Thérèse Marie MBAYE)</a:t>
                      </a:r>
                    </a:p>
                  </a:txBody>
                  <a:tcPr marL="89535" marR="89535" marT="0" marB="0"/>
                </a:tc>
                <a:extLst>
                  <a:ext uri="{0D108BD9-81ED-4DB2-BD59-A6C34878D82A}">
                    <a16:rowId xmlns:a16="http://schemas.microsoft.com/office/drawing/2014/main" val="1689093906"/>
                  </a:ext>
                </a:extLst>
              </a:tr>
            </a:tbl>
          </a:graphicData>
        </a:graphic>
      </p:graphicFrame>
      <p:sp>
        <p:nvSpPr>
          <p:cNvPr id="5" name="CasellaDiTesto 4">
            <a:extLst>
              <a:ext uri="{FF2B5EF4-FFF2-40B4-BE49-F238E27FC236}">
                <a16:creationId xmlns:a16="http://schemas.microsoft.com/office/drawing/2014/main" id="{36533735-C4F6-4241-B793-E7E2FB1FDBEF}"/>
              </a:ext>
            </a:extLst>
          </p:cNvPr>
          <p:cNvSpPr txBox="1"/>
          <p:nvPr/>
        </p:nvSpPr>
        <p:spPr>
          <a:xfrm>
            <a:off x="9461820" y="2584542"/>
            <a:ext cx="2290439" cy="523220"/>
          </a:xfrm>
          <a:prstGeom prst="rect">
            <a:avLst/>
          </a:prstGeom>
          <a:noFill/>
        </p:spPr>
        <p:txBody>
          <a:bodyPr wrap="square" rtlCol="0">
            <a:spAutoFit/>
          </a:bodyPr>
          <a:lstStyle/>
          <a:p>
            <a:pPr algn="ctr"/>
            <a:endParaRPr lang="it-IT" sz="2800" dirty="0"/>
          </a:p>
        </p:txBody>
      </p:sp>
      <p:pic>
        <p:nvPicPr>
          <p:cNvPr id="6" name="Image 5">
            <a:extLst>
              <a:ext uri="{FF2B5EF4-FFF2-40B4-BE49-F238E27FC236}">
                <a16:creationId xmlns:a16="http://schemas.microsoft.com/office/drawing/2014/main" id="{2B749789-D527-BD46-B9EB-2023F143D524}"/>
              </a:ext>
            </a:extLst>
          </p:cNvPr>
          <p:cNvPicPr>
            <a:picLocks noChangeAspect="1"/>
          </p:cNvPicPr>
          <p:nvPr/>
        </p:nvPicPr>
        <p:blipFill>
          <a:blip r:embed="rId2"/>
          <a:stretch>
            <a:fillRect/>
          </a:stretch>
        </p:blipFill>
        <p:spPr>
          <a:xfrm>
            <a:off x="8936737" y="3230270"/>
            <a:ext cx="3255264" cy="3477333"/>
          </a:xfrm>
          <a:prstGeom prst="rect">
            <a:avLst/>
          </a:prstGeom>
        </p:spPr>
      </p:pic>
      <p:sp>
        <p:nvSpPr>
          <p:cNvPr id="3" name="ZoneTexte 2">
            <a:extLst>
              <a:ext uri="{FF2B5EF4-FFF2-40B4-BE49-F238E27FC236}">
                <a16:creationId xmlns:a16="http://schemas.microsoft.com/office/drawing/2014/main" id="{523BEF1D-BAC0-BF4D-AB2C-B04845E57DF4}"/>
              </a:ext>
            </a:extLst>
          </p:cNvPr>
          <p:cNvSpPr txBox="1"/>
          <p:nvPr/>
        </p:nvSpPr>
        <p:spPr>
          <a:xfrm>
            <a:off x="9980022" y="2799684"/>
            <a:ext cx="1254034" cy="369332"/>
          </a:xfrm>
          <a:prstGeom prst="rect">
            <a:avLst/>
          </a:prstGeom>
          <a:noFill/>
        </p:spPr>
        <p:txBody>
          <a:bodyPr wrap="square" rtlCol="0">
            <a:spAutoFit/>
          </a:bodyPr>
          <a:lstStyle/>
          <a:p>
            <a:r>
              <a:rPr lang="fr-FR" dirty="0"/>
              <a:t>Les écoles</a:t>
            </a:r>
          </a:p>
        </p:txBody>
      </p:sp>
      <p:pic>
        <p:nvPicPr>
          <p:cNvPr id="7" name="Image 6">
            <a:extLst>
              <a:ext uri="{FF2B5EF4-FFF2-40B4-BE49-F238E27FC236}">
                <a16:creationId xmlns:a16="http://schemas.microsoft.com/office/drawing/2014/main" id="{0E0A00D8-E41E-9742-B12C-89D5DF92BE66}"/>
              </a:ext>
            </a:extLst>
          </p:cNvPr>
          <p:cNvPicPr>
            <a:picLocks noChangeAspect="1"/>
          </p:cNvPicPr>
          <p:nvPr/>
        </p:nvPicPr>
        <p:blipFill>
          <a:blip r:embed="rId3"/>
          <a:stretch>
            <a:fillRect/>
          </a:stretch>
        </p:blipFill>
        <p:spPr>
          <a:xfrm>
            <a:off x="8936736" y="159003"/>
            <a:ext cx="3157727" cy="3071267"/>
          </a:xfrm>
          <a:prstGeom prst="rect">
            <a:avLst/>
          </a:prstGeom>
        </p:spPr>
      </p:pic>
    </p:spTree>
    <p:extLst>
      <p:ext uri="{BB962C8B-B14F-4D97-AF65-F5344CB8AC3E}">
        <p14:creationId xmlns:p14="http://schemas.microsoft.com/office/powerpoint/2010/main" val="1623454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820F7F-6E26-40DC-A4A9-FD267085F326}"/>
              </a:ext>
            </a:extLst>
          </p:cNvPr>
          <p:cNvSpPr>
            <a:spLocks noGrp="1"/>
          </p:cNvSpPr>
          <p:nvPr>
            <p:ph type="title"/>
          </p:nvPr>
        </p:nvSpPr>
        <p:spPr>
          <a:xfrm>
            <a:off x="390144" y="365125"/>
            <a:ext cx="10229088" cy="951611"/>
          </a:xfrm>
        </p:spPr>
        <p:txBody>
          <a:bodyPr>
            <a:normAutofit fontScale="90000"/>
          </a:bodyPr>
          <a:lstStyle/>
          <a:p>
            <a:r>
              <a:rPr lang="fr-FR" dirty="0"/>
              <a:t>« Sénégal propre c’est possible » avec les FSCM  </a:t>
            </a:r>
            <a:r>
              <a:rPr lang="fr-FR" dirty="0">
                <a:solidFill>
                  <a:srgbClr val="000000"/>
                </a:solidFill>
                <a:latin typeface="Times New Roman" panose="02020603050405020304" pitchFamily="18" charset="0"/>
                <a:cs typeface="Times New Roman" panose="02020603050405020304" pitchFamily="18" charset="0"/>
              </a:rPr>
              <a:t>Reboisement en </a:t>
            </a:r>
            <a:r>
              <a:rPr lang="fr-FR" dirty="0" err="1">
                <a:solidFill>
                  <a:srgbClr val="000000"/>
                </a:solidFill>
                <a:latin typeface="Times New Roman" panose="02020603050405020304" pitchFamily="18" charset="0"/>
                <a:cs typeface="Times New Roman" panose="02020603050405020304" pitchFamily="18" charset="0"/>
              </a:rPr>
              <a:t>synodalité</a:t>
            </a:r>
            <a:r>
              <a:rPr lang="fr-FR" dirty="0">
                <a:solidFill>
                  <a:srgbClr val="000000"/>
                </a:solidFill>
                <a:latin typeface="Times New Roman" panose="02020603050405020304" pitchFamily="18" charset="0"/>
                <a:cs typeface="Times New Roman" panose="02020603050405020304" pitchFamily="18" charset="0"/>
              </a:rPr>
              <a:t> vers </a:t>
            </a:r>
            <a:r>
              <a:rPr lang="fr-FR" dirty="0" err="1">
                <a:solidFill>
                  <a:srgbClr val="000000"/>
                </a:solidFill>
                <a:latin typeface="Times New Roman" panose="02020603050405020304" pitchFamily="18" charset="0"/>
                <a:cs typeface="Times New Roman" panose="02020603050405020304" pitchFamily="18" charset="0"/>
              </a:rPr>
              <a:t>Laodate</a:t>
            </a:r>
            <a:r>
              <a:rPr lang="fr-FR" dirty="0">
                <a:solidFill>
                  <a:srgbClr val="000000"/>
                </a:solidFill>
                <a:latin typeface="Times New Roman" panose="02020603050405020304" pitchFamily="18" charset="0"/>
                <a:cs typeface="Times New Roman" panose="02020603050405020304" pitchFamily="18" charset="0"/>
              </a:rPr>
              <a:t> si</a:t>
            </a:r>
            <a:endParaRPr lang="it-IT" dirty="0"/>
          </a:p>
        </p:txBody>
      </p:sp>
      <p:pic>
        <p:nvPicPr>
          <p:cNvPr id="5" name="Espace réservé du contenu 4">
            <a:extLst>
              <a:ext uri="{FF2B5EF4-FFF2-40B4-BE49-F238E27FC236}">
                <a16:creationId xmlns:a16="http://schemas.microsoft.com/office/drawing/2014/main" id="{543750E8-FE58-B843-9971-D69CB28E64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28754" y="1475232"/>
            <a:ext cx="4825046" cy="4726115"/>
          </a:xfrm>
        </p:spPr>
      </p:pic>
      <p:pic>
        <p:nvPicPr>
          <p:cNvPr id="6" name="Image 5">
            <a:extLst>
              <a:ext uri="{FF2B5EF4-FFF2-40B4-BE49-F238E27FC236}">
                <a16:creationId xmlns:a16="http://schemas.microsoft.com/office/drawing/2014/main" id="{A40C849A-1AA0-7640-9C8B-D146CF289384}"/>
              </a:ext>
            </a:extLst>
          </p:cNvPr>
          <p:cNvPicPr>
            <a:picLocks noChangeAspect="1"/>
          </p:cNvPicPr>
          <p:nvPr/>
        </p:nvPicPr>
        <p:blipFill>
          <a:blip r:embed="rId3"/>
          <a:stretch>
            <a:fillRect/>
          </a:stretch>
        </p:blipFill>
        <p:spPr>
          <a:xfrm>
            <a:off x="219456" y="1568768"/>
            <a:ext cx="5876544" cy="4856416"/>
          </a:xfrm>
          <a:prstGeom prst="rect">
            <a:avLst/>
          </a:prstGeom>
        </p:spPr>
      </p:pic>
    </p:spTree>
    <p:extLst>
      <p:ext uri="{BB962C8B-B14F-4D97-AF65-F5344CB8AC3E}">
        <p14:creationId xmlns:p14="http://schemas.microsoft.com/office/powerpoint/2010/main" val="39792232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TotalTime>
  <Words>538</Words>
  <Application>Microsoft Macintosh PowerPoint</Application>
  <PresentationFormat>Grand écran</PresentationFormat>
  <Paragraphs>34</Paragraphs>
  <Slides>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vt:i4>
      </vt:variant>
    </vt:vector>
  </HeadingPairs>
  <TitlesOfParts>
    <vt:vector size="10" baseType="lpstr">
      <vt:lpstr>Arial</vt:lpstr>
      <vt:lpstr>Calibri</vt:lpstr>
      <vt:lpstr>Calibri Light</vt:lpstr>
      <vt:lpstr>Symbol</vt:lpstr>
      <vt:lpstr>Times New Roman</vt:lpstr>
      <vt:lpstr>Tema di Office</vt:lpstr>
      <vt:lpstr>Présentation PowerPoint</vt:lpstr>
      <vt:lpstr>Présentation PowerPoint</vt:lpstr>
      <vt:lpstr>Présentation PowerPoint</vt:lpstr>
      <vt:lpstr>« Sénégal propre c’est possible » avec les FSCM  Reboisement en synodalité vers Laodate si</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Catalina Hinojosa</dc:creator>
  <cp:lastModifiedBy>Utilisateur Microsoft Office</cp:lastModifiedBy>
  <cp:revision>31</cp:revision>
  <dcterms:created xsi:type="dcterms:W3CDTF">2021-11-27T12:02:45Z</dcterms:created>
  <dcterms:modified xsi:type="dcterms:W3CDTF">2024-02-25T22:31:34Z</dcterms:modified>
</cp:coreProperties>
</file>